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00"/>
    <p:restoredTop sz="94661"/>
  </p:normalViewPr>
  <p:slideViewPr>
    <p:cSldViewPr snapToGrid="0" snapToObjects="1">
      <p:cViewPr varScale="1">
        <p:scale>
          <a:sx n="74" d="100"/>
          <a:sy n="74" d="100"/>
        </p:scale>
        <p:origin x="192" y="1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AF28F-DBE7-BC49-934C-07F256A95D00}" type="datetimeFigureOut">
              <a:rPr kumimoji="1" lang="zh-CN" altLang="en-US" smtClean="0"/>
              <a:t>2019/11/13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0F880-6AA8-3241-BDB2-9C828D9CEC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8273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Qiming Xu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A0F880-6AA8-3241-BDB2-9C828D9CEC1A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2504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11/13/19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417779" y="3835348"/>
            <a:ext cx="23430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Qiming Xu</a:t>
            </a:r>
          </a:p>
          <a:p>
            <a:r>
              <a:rPr kumimoji="1" lang="en-US" altLang="zh-CN" dirty="0" err="1" smtClean="0"/>
              <a:t>xu.qim@husky.neu.edu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smtClean="0"/>
              <a:t>11/20/2019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2417778" y="2048416"/>
            <a:ext cx="786587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 smtClean="0"/>
              <a:t>Android Development Tech Share</a:t>
            </a:r>
          </a:p>
          <a:p>
            <a:r>
              <a:rPr kumimoji="1" lang="en-US" altLang="zh-CN" sz="4400" dirty="0" smtClean="0"/>
              <a:t>QR code reader with </a:t>
            </a:r>
            <a:r>
              <a:rPr kumimoji="1" lang="en-US" altLang="zh-CN" sz="4400" dirty="0" err="1" smtClean="0"/>
              <a:t>ZXing</a:t>
            </a:r>
            <a:endParaRPr kumimoji="1"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85858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16479" y="377684"/>
            <a:ext cx="2176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Add test images</a:t>
            </a:r>
            <a:endParaRPr kumimoji="1" lang="zh-CN" altLang="en-US" sz="2400" dirty="0"/>
          </a:p>
        </p:txBody>
      </p:sp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79" y="929775"/>
            <a:ext cx="8820151" cy="5626300"/>
          </a:xfrm>
        </p:spPr>
      </p:pic>
    </p:spTree>
    <p:extLst>
      <p:ext uri="{BB962C8B-B14F-4D97-AF65-F5344CB8AC3E}">
        <p14:creationId xmlns:p14="http://schemas.microsoft.com/office/powerpoint/2010/main" val="1326764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954833" y="147941"/>
            <a:ext cx="16215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Test Result:</a:t>
            </a:r>
            <a:endParaRPr kumimoji="1" lang="zh-CN" altLang="en-US" sz="2400" dirty="0"/>
          </a:p>
        </p:txBody>
      </p:sp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632" y="147940"/>
            <a:ext cx="4072564" cy="6620849"/>
          </a:xfrm>
        </p:spPr>
      </p:pic>
    </p:spTree>
    <p:extLst>
      <p:ext uri="{BB962C8B-B14F-4D97-AF65-F5344CB8AC3E}">
        <p14:creationId xmlns:p14="http://schemas.microsoft.com/office/powerpoint/2010/main" val="305561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80116" y="2792110"/>
            <a:ext cx="28396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 smtClean="0"/>
              <a:t>Thank You! </a:t>
            </a:r>
            <a:endParaRPr kumimoji="1"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585109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51579" y="964279"/>
            <a:ext cx="2645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/>
              <a:t>About </a:t>
            </a:r>
            <a:r>
              <a:rPr kumimoji="1" lang="en-US" altLang="zh-CN" sz="3600" dirty="0" err="1" smtClean="0"/>
              <a:t>ZXing</a:t>
            </a:r>
            <a:endParaRPr kumimoji="1" lang="zh-CN" altLang="en-US" sz="3600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ZXing</a:t>
            </a:r>
            <a:r>
              <a:rPr lang="en-US" altLang="zh-CN" dirty="0"/>
              <a:t> (“zebra crossing”) is a barcode image processing library implemented in Java, with ports to other languages. It has support for 1D product, 1D </a:t>
            </a:r>
            <a:r>
              <a:rPr lang="en-US" altLang="zh-CN" dirty="0" smtClean="0"/>
              <a:t>industrial</a:t>
            </a:r>
            <a:r>
              <a:rPr lang="en-US" altLang="zh-CN" dirty="0"/>
              <a:t>, and 2D barcodes</a:t>
            </a:r>
            <a:r>
              <a:rPr lang="en-US" altLang="zh-CN" dirty="0" smtClean="0"/>
              <a:t>.</a:t>
            </a:r>
          </a:p>
          <a:p>
            <a:r>
              <a:rPr lang="en-US" altLang="zh-CN" dirty="0" err="1"/>
              <a:t>ZXing</a:t>
            </a:r>
            <a:r>
              <a:rPr lang="en-US" altLang="zh-CN" dirty="0"/>
              <a:t> is used by web search to make millions of barcodes on the web </a:t>
            </a:r>
            <a:r>
              <a:rPr lang="en-US" altLang="zh-CN" dirty="0" err="1"/>
              <a:t>indexable</a:t>
            </a:r>
            <a:r>
              <a:rPr lang="en-US" altLang="zh-CN" dirty="0"/>
              <a:t>. It also forms the basis of Android’s Barcode Scanner app and is integrated into Google Product and Book Search</a:t>
            </a:r>
            <a:r>
              <a:rPr lang="en-US" altLang="zh-CN" dirty="0" smtClean="0"/>
              <a:t>.</a:t>
            </a:r>
          </a:p>
          <a:p>
            <a:r>
              <a:rPr kumimoji="1" lang="en-US" altLang="zh-CN" dirty="0" err="1" smtClean="0"/>
              <a:t>Github</a:t>
            </a:r>
            <a:r>
              <a:rPr kumimoji="1" lang="en-US" altLang="zh-CN" dirty="0" smtClean="0"/>
              <a:t> </a:t>
            </a:r>
            <a:r>
              <a:rPr kumimoji="1" lang="en-US" altLang="zh-CN" dirty="0"/>
              <a:t>repo: https://</a:t>
            </a:r>
            <a:r>
              <a:rPr kumimoji="1" lang="en-US" altLang="zh-CN" dirty="0" err="1"/>
              <a:t>github.com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zxing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zxing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5701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16479" y="377684"/>
            <a:ext cx="3218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First, create new project</a:t>
            </a:r>
            <a:endParaRPr kumimoji="1" lang="zh-CN" altLang="en-US" sz="2400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79" y="839349"/>
            <a:ext cx="7258842" cy="5837254"/>
          </a:xfrm>
        </p:spPr>
      </p:pic>
    </p:spTree>
    <p:extLst>
      <p:ext uri="{BB962C8B-B14F-4D97-AF65-F5344CB8AC3E}">
        <p14:creationId xmlns:p14="http://schemas.microsoft.com/office/powerpoint/2010/main" val="723269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16479" y="377684"/>
            <a:ext cx="2587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Install new libraries</a:t>
            </a:r>
            <a:endParaRPr kumimoji="1" lang="zh-CN" altLang="en-US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79" y="817930"/>
            <a:ext cx="7276095" cy="584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197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16479" y="377684"/>
            <a:ext cx="2600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Declare permission</a:t>
            </a:r>
            <a:endParaRPr kumimoji="1" lang="zh-CN" altLang="en-US" sz="2400" dirty="0"/>
          </a:p>
        </p:txBody>
      </p:sp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79" y="886661"/>
            <a:ext cx="7103566" cy="5758896"/>
          </a:xfrm>
        </p:spPr>
      </p:pic>
    </p:spTree>
    <p:extLst>
      <p:ext uri="{BB962C8B-B14F-4D97-AF65-F5344CB8AC3E}">
        <p14:creationId xmlns:p14="http://schemas.microsoft.com/office/powerpoint/2010/main" val="1205678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16479" y="285351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Design the UI</a:t>
            </a:r>
            <a:endParaRPr kumimoji="1" lang="zh-CN" altLang="en-US" sz="2400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79" y="747016"/>
            <a:ext cx="7310600" cy="5928544"/>
          </a:xfrm>
        </p:spPr>
      </p:pic>
    </p:spTree>
    <p:extLst>
      <p:ext uri="{BB962C8B-B14F-4D97-AF65-F5344CB8AC3E}">
        <p14:creationId xmlns:p14="http://schemas.microsoft.com/office/powerpoint/2010/main" val="654398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16479" y="256914"/>
            <a:ext cx="4366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Grant permission when APP start</a:t>
            </a:r>
            <a:endParaRPr kumimoji="1" lang="zh-CN" altLang="en-US" sz="2400" dirty="0"/>
          </a:p>
        </p:txBody>
      </p:sp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79" y="747016"/>
            <a:ext cx="9664375" cy="5757301"/>
          </a:xfrm>
        </p:spPr>
      </p:pic>
    </p:spTree>
    <p:extLst>
      <p:ext uri="{BB962C8B-B14F-4D97-AF65-F5344CB8AC3E}">
        <p14:creationId xmlns:p14="http://schemas.microsoft.com/office/powerpoint/2010/main" val="1682528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16479" y="377684"/>
            <a:ext cx="6389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Handle the result and stop camera when APP quit</a:t>
            </a:r>
            <a:endParaRPr kumimoji="1" lang="zh-CN" altLang="en-US" sz="2400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79" y="948022"/>
            <a:ext cx="4406900" cy="2273300"/>
          </a:xfrm>
        </p:spPr>
      </p:pic>
    </p:spTree>
    <p:extLst>
      <p:ext uri="{BB962C8B-B14F-4D97-AF65-F5344CB8AC3E}">
        <p14:creationId xmlns:p14="http://schemas.microsoft.com/office/powerpoint/2010/main" val="380129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947339" y="147941"/>
            <a:ext cx="19019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Allow camera</a:t>
            </a:r>
          </a:p>
          <a:p>
            <a:r>
              <a:rPr kumimoji="1" lang="en-US" altLang="zh-CN" sz="2400" dirty="0" smtClean="0"/>
              <a:t>permission</a:t>
            </a:r>
            <a:endParaRPr kumimoji="1" lang="zh-CN" altLang="en-US" sz="2400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766" y="147941"/>
            <a:ext cx="3825430" cy="6574477"/>
          </a:xfrm>
        </p:spPr>
      </p:pic>
    </p:spTree>
    <p:extLst>
      <p:ext uri="{BB962C8B-B14F-4D97-AF65-F5344CB8AC3E}">
        <p14:creationId xmlns:p14="http://schemas.microsoft.com/office/powerpoint/2010/main" val="1843495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库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画廊</Template>
  <TotalTime>63</TotalTime>
  <Words>134</Words>
  <Application>Microsoft Macintosh PowerPoint</Application>
  <PresentationFormat>宽屏</PresentationFormat>
  <Paragraphs>23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DengXian</vt:lpstr>
      <vt:lpstr>Gill Sans MT</vt:lpstr>
      <vt:lpstr>等线</vt:lpstr>
      <vt:lpstr>等线 Light</vt:lpstr>
      <vt:lpstr>Arial</vt:lpstr>
      <vt:lpstr>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Qiming Xu</dc:creator>
  <cp:lastModifiedBy>Qiming Xu</cp:lastModifiedBy>
  <cp:revision>7</cp:revision>
  <dcterms:created xsi:type="dcterms:W3CDTF">2019-11-13T17:48:43Z</dcterms:created>
  <dcterms:modified xsi:type="dcterms:W3CDTF">2019-11-13T18:52:01Z</dcterms:modified>
</cp:coreProperties>
</file>

<file path=docProps/thumbnail.jpeg>
</file>